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329" r:id="rId4"/>
    <p:sldId id="327" r:id="rId5"/>
    <p:sldId id="260" r:id="rId6"/>
    <p:sldId id="279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307" r:id="rId34"/>
    <p:sldId id="308" r:id="rId35"/>
    <p:sldId id="309" r:id="rId36"/>
    <p:sldId id="312" r:id="rId37"/>
    <p:sldId id="310" r:id="rId38"/>
    <p:sldId id="313" r:id="rId39"/>
    <p:sldId id="311" r:id="rId40"/>
    <p:sldId id="314" r:id="rId41"/>
    <p:sldId id="315" r:id="rId42"/>
    <p:sldId id="316" r:id="rId43"/>
    <p:sldId id="317" r:id="rId44"/>
    <p:sldId id="318" r:id="rId45"/>
    <p:sldId id="319" r:id="rId46"/>
    <p:sldId id="320" r:id="rId47"/>
    <p:sldId id="328" r:id="rId48"/>
    <p:sldId id="322" r:id="rId49"/>
    <p:sldId id="323" r:id="rId50"/>
    <p:sldId id="324" r:id="rId51"/>
    <p:sldId id="326" r:id="rId52"/>
    <p:sldId id="331" r:id="rId5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79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95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508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26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61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3707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1511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86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41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40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80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03035-3A77-4193-9D9D-12EB5671C721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25727-9F12-4126-A0D4-889D5F338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0694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qf_sn5yfLI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63"/>
            <a:ext cx="12246306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632139" y="0"/>
            <a:ext cx="992424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2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馬年好運</a:t>
            </a:r>
            <a:r>
              <a:rPr lang="zh-TW" altLang="en-US" sz="82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到</a:t>
            </a:r>
            <a:endParaRPr lang="en-US" altLang="zh-TW" sz="82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r>
              <a:rPr lang="zh-TW" altLang="en-US" sz="82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   歡樂</a:t>
            </a:r>
            <a:r>
              <a:rPr lang="zh-TW" altLang="en-US" sz="82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慶元宵</a:t>
            </a:r>
            <a:endParaRPr lang="zh-TW" altLang="en-US" sz="82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38965" y="6088559"/>
            <a:ext cx="992424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TW" altLang="en-US" sz="4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一信幼兒園</a:t>
            </a:r>
            <a:endParaRPr lang="zh-TW" altLang="en-US" sz="4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32139" y="6088559"/>
            <a:ext cx="1621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1150302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3213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身披一件大皮襖，山坡上面吃青草，為了別人穿得暖，甘心脫下自己毛。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一動物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87401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綿羊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48882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耳朵長，尾巴短，愛吃蘿蔔愛吃菜，蹦蹦跳跳真可愛。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一動物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20630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兔子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73983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身小力不小，團結又勤勞，有時搬糧食，有時挖地道。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一動物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23673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螞蟻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07042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長相俊俏，愛舞愛跳，飛舞花叢，快樂逍遙。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一動物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841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蝴蝶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6692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像貓不是貓，身穿花皮襖，山中稱大王，大家見了跑。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一動物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461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>
                <a:latin typeface="標楷體" panose="03000509000000000000" pitchFamily="65" charset="-120"/>
                <a:ea typeface="標楷體" panose="03000509000000000000" pitchFamily="65" charset="-120"/>
              </a:rPr>
              <a:t>老虎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3969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008582" y="1533237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元宵節的故事</a:t>
            </a:r>
            <a:endParaRPr lang="en-US" altLang="zh-TW" sz="6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en-US" altLang="zh-TW" sz="6000" dirty="0">
                <a:hlinkClick r:id="rId3"/>
              </a:rPr>
              <a:t>https://www.youtube.com/watch?v=Aqf_sn5yfLI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60923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八隻腳，抬面鼓，兩把剪刀鼓前舞，生來橫行又霸道。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一動物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573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螃蟹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01900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說它是條牛，不能拉車走，背著房子爬，慢得像個球。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一小動物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733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蝸牛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4595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dirty="0" smtClean="0"/>
              <a:t> 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天上有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個紅公公，早從東出晚落西，它一出來暖洋洋，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它一走掉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黑漆漆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猜一自然物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042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太陽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18442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左邊一個洞，右邊一個洞，說話聽不見，呼吸它最懂。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人體部位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296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鼻子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91964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兩條黑蟲子，長在眼上方，高興向上彎，生氣變兩條。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人體部位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59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眉毛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31024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49811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99338" y="2025605"/>
            <a:ext cx="5855677" cy="3434417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好玩的</a:t>
            </a:r>
            <a:endParaRPr lang="en-US" altLang="zh-TW" sz="6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6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猜燈謎遊戲</a:t>
            </a:r>
            <a:endParaRPr lang="en-US" altLang="zh-TW" sz="6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41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上肢下肢都是手，有時爬來有時走，走時很像一個人，爬時又像一條狗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猜一動物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367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猴子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52921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上不怕水，下不怕火；家家廚房，都有一個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生活用品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0863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鍋子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0402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家住大海，早上岸來；太陽一曬，越曬越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白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猜一調味調）</a:t>
            </a:r>
          </a:p>
        </p:txBody>
      </p:sp>
    </p:spTree>
    <p:extLst>
      <p:ext uri="{BB962C8B-B14F-4D97-AF65-F5344CB8AC3E}">
        <p14:creationId xmlns:p14="http://schemas.microsoft.com/office/powerpoint/2010/main" val="66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鹽巴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55377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身細頭尖鼻子大，一根線兒拴住它， 幫助媽媽縫衣裳，幫助姐姐來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繡花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猜一生活用品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95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889946" y="1535988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針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81218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左一孔，右一孔，是香是臭它最懂。（猜一個器官）</a:t>
            </a:r>
          </a:p>
        </p:txBody>
      </p:sp>
    </p:spTree>
    <p:extLst>
      <p:ext uri="{BB962C8B-B14F-4D97-AF65-F5344CB8AC3E}">
        <p14:creationId xmlns:p14="http://schemas.microsoft.com/office/powerpoint/2010/main" val="267076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鼻子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30823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008582" y="1533237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身子像個小逗點，搖著一根小尾巴，從小就會吃孑孓，長大吃蟲叫哇哇。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動物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algn="just"/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321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198849" y="95030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一朵花兒手中拿，日曬雨淋也用它（猜日用品）</a:t>
            </a:r>
          </a:p>
        </p:txBody>
      </p:sp>
    </p:spTree>
    <p:extLst>
      <p:ext uri="{BB962C8B-B14F-4D97-AF65-F5344CB8AC3E}">
        <p14:creationId xmlns:p14="http://schemas.microsoft.com/office/powerpoint/2010/main" val="309938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>
                <a:latin typeface="標楷體" panose="03000509000000000000" pitchFamily="65" charset="-120"/>
                <a:ea typeface="標楷體" panose="03000509000000000000" pitchFamily="65" charset="-120"/>
              </a:rPr>
              <a:t>雨傘</a:t>
            </a:r>
          </a:p>
        </p:txBody>
      </p:sp>
    </p:spTree>
    <p:extLst>
      <p:ext uri="{BB962C8B-B14F-4D97-AF65-F5344CB8AC3E}">
        <p14:creationId xmlns:p14="http://schemas.microsoft.com/office/powerpoint/2010/main" val="188429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198849" y="95030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兩隻小船，無槳無帆，白天載人走，晚上靠岸站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生活用品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697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鞋子</a:t>
            </a:r>
            <a:endParaRPr lang="zh-TW" altLang="en-US" sz="20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853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198849" y="95030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一對小雙胞，住在臉兩旁，秘密小聲說，它們最知道。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人體部位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193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耳朵</a:t>
            </a:r>
            <a:endParaRPr lang="zh-TW" altLang="en-US" sz="20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468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198849" y="95030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長長一條腿，頭上尖尖嘴，雖然不會動，畫畫它最美。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學習用品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377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鉛筆</a:t>
            </a:r>
            <a:endParaRPr lang="zh-TW" altLang="en-US" sz="20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125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198849" y="95030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兩隻小手交叉開，哢嚓一聲剪下來，手工課上它最忙，小朋友用要小心。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工具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030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剪刀</a:t>
            </a:r>
            <a:endParaRPr lang="zh-TW" altLang="en-US" sz="20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356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104042" y="184728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青蛙</a:t>
            </a:r>
            <a:endParaRPr lang="zh-TW" altLang="zh-TW" sz="20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72769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198849" y="95030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白白一小塊，脾氣大得很，同學寫錯字，它就來幫忙。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學習用品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063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001922" y="2142657"/>
            <a:ext cx="5643239" cy="2745866"/>
          </a:xfrm>
        </p:spPr>
        <p:txBody>
          <a:bodyPr>
            <a:noAutofit/>
          </a:bodyPr>
          <a:lstStyle/>
          <a:p>
            <a:pPr algn="just"/>
            <a:r>
              <a:rPr lang="zh-TW" altLang="en-US" sz="1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橡皮擦</a:t>
            </a:r>
            <a:endParaRPr lang="zh-TW" altLang="en-US" sz="1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939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49811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91174" y="1339805"/>
            <a:ext cx="5855677" cy="3060745"/>
          </a:xfrm>
        </p:spPr>
        <p:txBody>
          <a:bodyPr>
            <a:noAutofit/>
          </a:bodyPr>
          <a:lstStyle/>
          <a:p>
            <a:r>
              <a:rPr lang="zh-TW" altLang="en-US" sz="6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好玩的</a:t>
            </a:r>
            <a:endParaRPr lang="en-US" altLang="zh-TW" sz="66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6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猜燈謎遊戲</a:t>
            </a:r>
            <a:endParaRPr lang="en-US" altLang="zh-TW" sz="66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6000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60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猜對幾題了</a:t>
            </a:r>
            <a:r>
              <a:rPr lang="en-US" altLang="zh-TW" sz="60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en-US" altLang="zh-TW" sz="6000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sz="2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93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頭戴大紅帽，身穿花花衣，清晨喔喔啼，催人早早起。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一動物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22899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公雞</a:t>
            </a:r>
            <a:endParaRPr lang="zh-TW" altLang="zh-TW" sz="20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68365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>
          <a:xfrm>
            <a:off x="295564" y="147783"/>
            <a:ext cx="11896436" cy="6483926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9273" y="1514764"/>
            <a:ext cx="5144656" cy="2854036"/>
          </a:xfrm>
        </p:spPr>
        <p:txBody>
          <a:bodyPr>
            <a:noAutofit/>
          </a:bodyPr>
          <a:lstStyle/>
          <a:p>
            <a:pPr algn="just"/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嘴像小鏟子，腳像小扇子，走路左右擺，水上劃船子。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猜</a:t>
            </a:r>
            <a:r>
              <a:rPr lang="zh-TW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一動物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62205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7"/>
          <a:stretch/>
        </p:blipFill>
        <p:spPr>
          <a:xfrm>
            <a:off x="76333" y="138546"/>
            <a:ext cx="11906420" cy="6289964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70038" y="1773380"/>
            <a:ext cx="7499926" cy="3131128"/>
          </a:xfrm>
        </p:spPr>
        <p:txBody>
          <a:bodyPr>
            <a:noAutofit/>
          </a:bodyPr>
          <a:lstStyle/>
          <a:p>
            <a:pPr algn="just"/>
            <a:r>
              <a:rPr lang="zh-TW" altLang="en-US" sz="20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鴨子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69104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658</Words>
  <Application>Microsoft Office PowerPoint</Application>
  <PresentationFormat>寬螢幕</PresentationFormat>
  <Paragraphs>68</Paragraphs>
  <Slides>52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52</vt:i4>
      </vt:variant>
    </vt:vector>
  </HeadingPairs>
  <TitlesOfParts>
    <vt:vector size="58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SYNNEX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一信幼兒園</cp:lastModifiedBy>
  <cp:revision>47</cp:revision>
  <dcterms:created xsi:type="dcterms:W3CDTF">2026-02-23T07:52:34Z</dcterms:created>
  <dcterms:modified xsi:type="dcterms:W3CDTF">2026-03-02T07:38:10Z</dcterms:modified>
</cp:coreProperties>
</file>